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E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5" autoAdjust="0"/>
    <p:restoredTop sz="93762" autoAdjust="0"/>
  </p:normalViewPr>
  <p:slideViewPr>
    <p:cSldViewPr snapToGrid="0">
      <p:cViewPr varScale="1">
        <p:scale>
          <a:sx n="48" d="100"/>
          <a:sy n="48" d="100"/>
        </p:scale>
        <p:origin x="23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3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05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3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58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19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46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67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72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16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9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332224" y="148948"/>
          <a:ext cx="6480000" cy="94414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7838788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90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GERAL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Ter,</a:t>
                      </a:r>
                      <a:r>
                        <a:rPr lang="pt-BR" sz="750" baseline="0" dirty="0">
                          <a:latin typeface="+mn-lt"/>
                        </a:rPr>
                        <a:t> no mínimo, </a:t>
                      </a:r>
                      <a:r>
                        <a:rPr lang="pt-BR" sz="750" dirty="0" smtClean="0">
                          <a:latin typeface="+mn-lt"/>
                        </a:rPr>
                        <a:t>quatorze </a:t>
                      </a:r>
                      <a:r>
                        <a:rPr lang="pt-BR" sz="750" dirty="0">
                          <a:latin typeface="+mn-lt"/>
                        </a:rPr>
                        <a:t>anos de idade.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GungsuhChe" pitchFamily="49" charset="-127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Ser membro ativo do Clube de Desbravadores.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Memorizar e explicar o significado do </a:t>
                      </a:r>
                      <a:r>
                        <a:rPr lang="pt-BR" sz="750" dirty="0" smtClean="0">
                          <a:latin typeface="+mn-lt"/>
                        </a:rPr>
                        <a:t>Objetivo </a:t>
                      </a:r>
                      <a:r>
                        <a:rPr lang="pt-BR" sz="750" dirty="0">
                          <a:latin typeface="+mn-lt"/>
                        </a:rPr>
                        <a:t>JA.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4. Ler o livro do </a:t>
                      </a:r>
                      <a:r>
                        <a:rPr lang="pt-BR" sz="750" dirty="0" smtClean="0">
                          <a:latin typeface="+mn-lt"/>
                        </a:rPr>
                        <a:t>Curso </a:t>
                      </a:r>
                      <a:r>
                        <a:rPr lang="pt-BR" sz="750" dirty="0">
                          <a:latin typeface="+mn-lt"/>
                        </a:rPr>
                        <a:t>de Leitura </a:t>
                      </a:r>
                      <a:r>
                        <a:rPr lang="pt-BR" sz="750" dirty="0" smtClean="0">
                          <a:latin typeface="+mn-lt"/>
                        </a:rPr>
                        <a:t>do </a:t>
                      </a:r>
                      <a:r>
                        <a:rPr lang="pt-BR" sz="750" dirty="0">
                          <a:latin typeface="+mn-lt"/>
                        </a:rPr>
                        <a:t>ano </a:t>
                      </a:r>
                      <a:r>
                        <a:rPr lang="pt-BR" sz="750" dirty="0" smtClean="0">
                          <a:latin typeface="+mn-lt"/>
                        </a:rPr>
                        <a:t>e </a:t>
                      </a:r>
                      <a:r>
                        <a:rPr lang="pt-BR" sz="750" dirty="0">
                          <a:latin typeface="+mn-lt"/>
                        </a:rPr>
                        <a:t>resumi-lo em uma página.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5. Ler o livro </a:t>
                      </a:r>
                      <a:r>
                        <a:rPr lang="pt-BR" sz="750" i="1" dirty="0">
                          <a:latin typeface="+mn-lt"/>
                        </a:rPr>
                        <a:t>Nos Bastidores da Mídia.</a:t>
                      </a:r>
                      <a:endParaRPr lang="pt-BR" sz="750" i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DESCOBERTA ESPIRITUAL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Memorizar e demonstrar o seu </a:t>
                      </a:r>
                      <a:r>
                        <a:rPr lang="pt-BR" sz="750" dirty="0" smtClean="0">
                          <a:latin typeface="+mn-lt"/>
                        </a:rPr>
                        <a:t>conhecimento:</a:t>
                      </a:r>
                      <a:r>
                        <a:rPr lang="pt-BR" sz="750" baseline="0" dirty="0" smtClean="0">
                          <a:latin typeface="+mn-lt"/>
                        </a:rPr>
                        <a:t> a) Apóstolos: O nome dos 12 apóstolos de Cristo; b) Fruto do Espírito: a relação de adjetivos do caráter do cristão.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Ler e explicar os versos </a:t>
                      </a:r>
                      <a:r>
                        <a:rPr lang="pt-BR" sz="750" dirty="0" smtClean="0">
                          <a:latin typeface="+mn-lt"/>
                        </a:rPr>
                        <a:t>abaixo:</a:t>
                      </a:r>
                      <a:r>
                        <a:rPr lang="pt-BR" sz="750" baseline="0" dirty="0" smtClean="0">
                          <a:latin typeface="+mn-lt"/>
                        </a:rPr>
                        <a:t> Romanos 8:28; Apocalipse 21:1-3; II Pedro 1:20-21; I João 2:4; II Crônicas 20:20; Salmo 46.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Estudar e entender a pessoa do Espírito Santo, como Ele se relaciona, e qual o Seu papel no crescimento espiritual de cada ser humano.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4. Estude, com a sua </a:t>
                      </a:r>
                      <a:r>
                        <a:rPr lang="pt-BR" sz="750" dirty="0" smtClean="0">
                          <a:latin typeface="+mn-lt"/>
                        </a:rPr>
                        <a:t>Unidade</a:t>
                      </a:r>
                      <a:r>
                        <a:rPr lang="pt-BR" sz="750" dirty="0">
                          <a:latin typeface="+mn-lt"/>
                        </a:rPr>
                        <a:t>, os eventos finais e a segunda vinda de Cristo.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5. Através do estudo da Bíblia, descobrir o verdadeiro significado da observância do sábado.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6. Leitura </a:t>
                      </a:r>
                      <a:r>
                        <a:rPr lang="pt-BR" sz="750" dirty="0" smtClean="0">
                          <a:latin typeface="+mn-lt"/>
                        </a:rPr>
                        <a:t>bíblica: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SERVINDO A OUTROS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Convidar um amigo para participar de uma atividade social de sua igreja ou da Associação/Missão.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Participar de um projeto comunitário desde o planejamento, organização até a execução.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Discutir como os jovens adventistas devem se relacionar com as pessoas nas diferentes situações do dia a dia, tais como: a) </a:t>
                      </a:r>
                      <a:r>
                        <a:rPr lang="pt-BR" sz="750" dirty="0" smtClean="0">
                          <a:latin typeface="+mn-lt"/>
                        </a:rPr>
                        <a:t>Vizinhos; </a:t>
                      </a:r>
                      <a:r>
                        <a:rPr lang="pt-BR" sz="750" dirty="0">
                          <a:latin typeface="+mn-lt"/>
                        </a:rPr>
                        <a:t>b) </a:t>
                      </a:r>
                      <a:r>
                        <a:rPr lang="pt-BR" sz="750" dirty="0" smtClean="0">
                          <a:latin typeface="+mn-lt"/>
                        </a:rPr>
                        <a:t>Escola; </a:t>
                      </a:r>
                      <a:r>
                        <a:rPr lang="pt-BR" sz="750" dirty="0">
                          <a:latin typeface="+mn-lt"/>
                        </a:rPr>
                        <a:t>c) Atividades </a:t>
                      </a:r>
                      <a:r>
                        <a:rPr lang="pt-BR" sz="750" dirty="0" smtClean="0">
                          <a:latin typeface="+mn-lt"/>
                        </a:rPr>
                        <a:t>sociais; </a:t>
                      </a:r>
                      <a:r>
                        <a:rPr lang="pt-BR" sz="750" dirty="0">
                          <a:latin typeface="+mn-lt"/>
                        </a:rPr>
                        <a:t>d) Atividades </a:t>
                      </a:r>
                      <a:r>
                        <a:rPr lang="pt-BR" sz="750" dirty="0" smtClean="0">
                          <a:latin typeface="+mn-lt"/>
                        </a:rPr>
                        <a:t>recreativas.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DESENVOLVENDO AMIZADE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dirty="0">
                          <a:latin typeface="+mn-lt"/>
                        </a:rPr>
                        <a:t>1. Através de uma conversa em grupo ou avaliação pessoal, examinar suas atitudes em dois dos seguintes temas: a) </a:t>
                      </a:r>
                      <a:r>
                        <a:rPr lang="pt-BR" sz="750" dirty="0" smtClean="0">
                          <a:latin typeface="+mn-lt"/>
                        </a:rPr>
                        <a:t>Autoestima; </a:t>
                      </a:r>
                      <a:r>
                        <a:rPr lang="pt-BR" sz="750" dirty="0">
                          <a:latin typeface="+mn-lt"/>
                        </a:rPr>
                        <a:t>b) Relacionamento </a:t>
                      </a:r>
                      <a:r>
                        <a:rPr lang="pt-BR" sz="750" dirty="0" smtClean="0">
                          <a:latin typeface="+mn-lt"/>
                        </a:rPr>
                        <a:t>familiar; </a:t>
                      </a:r>
                      <a:r>
                        <a:rPr lang="pt-BR" sz="750" dirty="0">
                          <a:latin typeface="+mn-lt"/>
                        </a:rPr>
                        <a:t>c) Finanças </a:t>
                      </a:r>
                      <a:r>
                        <a:rPr lang="pt-BR" sz="750" dirty="0" smtClean="0">
                          <a:latin typeface="+mn-lt"/>
                        </a:rPr>
                        <a:t>pessoais; d</a:t>
                      </a:r>
                      <a:r>
                        <a:rPr lang="pt-BR" sz="750" dirty="0">
                          <a:latin typeface="+mn-lt"/>
                        </a:rPr>
                        <a:t>) Pressão de grupo.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Preparar uma lista contendo cinco sugestões de atividades recreativas para ajudar pessoas com necessidades especificas e colaborar na organização de uma atividade para essas pessoas.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SAÚDE E APTIDÃO FÍSICA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Completar a especialidade de Temperança.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ORGANIZAÇÃO E LIDERANÇA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Preparar um organograma da igreja local e relacionar as funções dos departamentos.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Participar de dois programas envolvendo diferentes departamentos da igreja local.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4284110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Completar a especialidade de Aventuras com Cristo.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ESTUDO DA NATUREZA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Recapitular a história de Nicodemos e relacioná-la com o ciclo de vida da lagarta ou borboleta, acrescentando um significado espiritual.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Completar uma especialidade em Estudo da natureza, não realizada anteriormente.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ARTE DE ACAMPAR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Com um grupo de, no mínimo, quatro pessoas e com a presença de um </a:t>
                      </a:r>
                      <a:r>
                        <a:rPr lang="pt-BR" sz="750" dirty="0" smtClean="0">
                          <a:latin typeface="+mn-lt"/>
                        </a:rPr>
                        <a:t>Conselheiro </a:t>
                      </a:r>
                      <a:r>
                        <a:rPr lang="pt-BR" sz="750" dirty="0">
                          <a:latin typeface="+mn-lt"/>
                        </a:rPr>
                        <a:t>adulto e experiente, andar pelo menos 20 </a:t>
                      </a:r>
                      <a:r>
                        <a:rPr lang="pt-BR" sz="750" dirty="0" smtClean="0">
                          <a:latin typeface="+mn-lt"/>
                        </a:rPr>
                        <a:t>km </a:t>
                      </a:r>
                      <a:r>
                        <a:rPr lang="pt-BR" sz="750" dirty="0">
                          <a:latin typeface="+mn-lt"/>
                        </a:rPr>
                        <a:t>numa área rural ou deserta, incluindo uma noite ao ar livre ou em barraca. Planejar a expedição em detalhes antes da saída. Durante a caminhada, efetuar anotações sobre o terreno, flora e fauna observados. Depois, usando as anotações, participar de uma discussão em grupo, dirigida por seu </a:t>
                      </a:r>
                      <a:r>
                        <a:rPr lang="pt-BR" sz="750" dirty="0" smtClean="0">
                          <a:latin typeface="+mn-lt"/>
                        </a:rPr>
                        <a:t>Conselheiro</a:t>
                      </a:r>
                      <a:r>
                        <a:rPr lang="pt-BR" sz="750" dirty="0">
                          <a:latin typeface="+mn-lt"/>
                        </a:rPr>
                        <a:t>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Completar a especialidade de </a:t>
                      </a:r>
                      <a:r>
                        <a:rPr lang="pt-BR" sz="750" dirty="0" err="1">
                          <a:latin typeface="+mn-lt"/>
                        </a:rPr>
                        <a:t>Pioneirias</a:t>
                      </a:r>
                      <a:r>
                        <a:rPr lang="pt-BR" sz="750" dirty="0">
                          <a:latin typeface="+mn-lt"/>
                        </a:rPr>
                        <a:t>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ESTILO DE VIDA</a:t>
                      </a: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1. Completar uma especialidade, não realizada anteriormente, em uma das seguintes áreas: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 smtClean="0">
                          <a:latin typeface="+mn-lt"/>
                        </a:rPr>
                        <a:t>a) Atividades missionárias; b) </a:t>
                      </a:r>
                      <a:r>
                        <a:rPr lang="pt-BR" sz="750" kern="1200" dirty="0">
                          <a:latin typeface="+mn-lt"/>
                        </a:rPr>
                        <a:t>Atividades </a:t>
                      </a:r>
                      <a:r>
                        <a:rPr lang="pt-BR" sz="750" kern="1200" dirty="0" smtClean="0">
                          <a:latin typeface="+mn-lt"/>
                        </a:rPr>
                        <a:t>agrícolas; c) </a:t>
                      </a:r>
                      <a:r>
                        <a:rPr lang="pt-BR" sz="750" kern="1200" dirty="0">
                          <a:latin typeface="+mn-lt"/>
                        </a:rPr>
                        <a:t>Ciência e </a:t>
                      </a:r>
                      <a:r>
                        <a:rPr lang="pt-BR" sz="750" kern="1200" dirty="0" smtClean="0">
                          <a:latin typeface="+mn-lt"/>
                        </a:rPr>
                        <a:t>saúde; d) </a:t>
                      </a:r>
                      <a:r>
                        <a:rPr lang="pt-BR" sz="750" kern="1200" dirty="0">
                          <a:latin typeface="+mn-lt"/>
                        </a:rPr>
                        <a:t>Habilidades </a:t>
                      </a:r>
                      <a:r>
                        <a:rPr lang="pt-BR" sz="750" kern="1200" dirty="0" smtClean="0">
                          <a:latin typeface="+mn-lt"/>
                        </a:rPr>
                        <a:t>domésticas.</a:t>
                      </a:r>
                      <a:endParaRPr lang="pt-BR" sz="750" b="0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EXCURSIONISTA NA MATA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6A3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1. Fazer uma apresentação escrita ou falada sobre o respeito que devemos ter com a Lei de Deus e as autoridades civis, enumerando </a:t>
                      </a:r>
                      <a:r>
                        <a:rPr lang="pt-BR" sz="750" kern="1200" dirty="0" smtClean="0">
                          <a:latin typeface="+mn-lt"/>
                        </a:rPr>
                        <a:t>dez </a:t>
                      </a:r>
                      <a:r>
                        <a:rPr lang="pt-BR" sz="750" kern="1200" dirty="0">
                          <a:latin typeface="+mn-lt"/>
                        </a:rPr>
                        <a:t>princípios de comportamento moral.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2. Acompanhar seu pastor ou ancião numa visita missionária ou estudo bíblico.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3. Completar a especialidade de Testemunho juvenil.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4. Apresentar cinco atividades na natureza, para serem realizadas no Sábado à tarde.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5. Com sua unidade, construir </a:t>
                      </a:r>
                      <a:r>
                        <a:rPr lang="pt-BR" sz="750" kern="1200" dirty="0" smtClean="0">
                          <a:latin typeface="+mn-lt"/>
                        </a:rPr>
                        <a:t>um móvel</a:t>
                      </a:r>
                      <a:r>
                        <a:rPr lang="pt-BR" sz="750" kern="1200" baseline="0" dirty="0" smtClean="0">
                          <a:latin typeface="+mn-lt"/>
                        </a:rPr>
                        <a:t> </a:t>
                      </a:r>
                      <a:r>
                        <a:rPr lang="pt-BR" sz="750" kern="1200" dirty="0" smtClean="0">
                          <a:latin typeface="+mn-lt"/>
                        </a:rPr>
                        <a:t>de </a:t>
                      </a:r>
                      <a:r>
                        <a:rPr lang="pt-BR" sz="750" kern="1200" dirty="0">
                          <a:latin typeface="+mn-lt"/>
                        </a:rPr>
                        <a:t>acampamento e um portal para o clube.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750" kern="1200" dirty="0">
                          <a:latin typeface="+mn-lt"/>
                        </a:rPr>
                        <a:t>6. Através da supervisão de seu líder ou conselheiro, conversar em sua unidade ou clube sobre um dos seguintes temas: </a:t>
                      </a:r>
                      <a:r>
                        <a:rPr lang="pt-BR" sz="750" kern="1200" dirty="0" smtClean="0">
                          <a:latin typeface="+mn-lt"/>
                        </a:rPr>
                        <a:t>a) </a:t>
                      </a:r>
                      <a:r>
                        <a:rPr lang="pt-BR" sz="750" kern="1200" dirty="0">
                          <a:latin typeface="+mn-lt"/>
                        </a:rPr>
                        <a:t>Modéstia </a:t>
                      </a:r>
                      <a:r>
                        <a:rPr lang="pt-BR" sz="750" kern="1200" dirty="0" smtClean="0">
                          <a:latin typeface="+mn-lt"/>
                        </a:rPr>
                        <a:t>Cristã; b) Recreação; c) Saúde; d) </a:t>
                      </a:r>
                      <a:r>
                        <a:rPr lang="pt-BR" sz="750" kern="1200" dirty="0">
                          <a:latin typeface="+mn-lt"/>
                        </a:rPr>
                        <a:t>Observância do Sábado.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7. Demonstrar conhecimento para encontrar alimentos, através de plantas silvestres de sua região e saber diferenciá-las de plantas tóxicas/venenosas.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8. Demonstrar conhecimento quanto aos procedimentos necessários em caso de ferimentos por diferentes animais peçonhentos e não peçonhentos.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9. Demonstrar técnicas para percorrer trilhas em diferentes tipos de terrenos, como: desertos, florestas, pântanos e rios.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10. </a:t>
                      </a:r>
                      <a:r>
                        <a:rPr lang="pt-BR" sz="750" dirty="0">
                          <a:latin typeface="+mn-lt"/>
                        </a:rPr>
                        <a:t>Completar a especialidade de Ordem unida.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11. Completar a especialidade de Vida silvestre.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solidFill>
                      <a:srgbClr val="D3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pic>
        <p:nvPicPr>
          <p:cNvPr id="3" name="Picture 5" descr="C:\Users\Éveni e Alberto\Desktop\Alberto 7\Blog\Controle do Instrutor\Pioneiro.png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2224" y="148947"/>
            <a:ext cx="3966043" cy="1338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61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708</Words>
  <Application>Microsoft Office PowerPoint</Application>
  <PresentationFormat>Papel 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Andalus</vt:lpstr>
      <vt:lpstr>Arial</vt:lpstr>
      <vt:lpstr>Calibri</vt:lpstr>
      <vt:lpstr>Calibri Light</vt:lpstr>
      <vt:lpstr>GungsuhChe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Campos</dc:creator>
  <cp:lastModifiedBy>Mateus Campos</cp:lastModifiedBy>
  <cp:revision>19</cp:revision>
  <dcterms:created xsi:type="dcterms:W3CDTF">2018-03-02T16:20:20Z</dcterms:created>
  <dcterms:modified xsi:type="dcterms:W3CDTF">2018-04-03T22:59:10Z</dcterms:modified>
</cp:coreProperties>
</file>