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CE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5" autoAdjust="0"/>
    <p:restoredTop sz="93762" autoAdjust="0"/>
  </p:normalViewPr>
  <p:slideViewPr>
    <p:cSldViewPr snapToGrid="0">
      <p:cViewPr varScale="1">
        <p:scale>
          <a:sx n="48" d="100"/>
          <a:sy n="48" d="100"/>
        </p:scale>
        <p:origin x="23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36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05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3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58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19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46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67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72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16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9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236E-DB00-4DE7-92BB-F6B716B34613}" type="datetimeFigureOut">
              <a:rPr lang="pt-BR" smtClean="0"/>
              <a:t>03/04/2018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95E2A-98C8-4336-B133-B0E13BCDA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9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59962" y="140482"/>
          <a:ext cx="6352262" cy="942434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180437174"/>
                    </a:ext>
                  </a:extLst>
                </a:gridCol>
              </a:tblGrid>
              <a:tr h="1349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GERAL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Ter, no mínimo, </a:t>
                      </a:r>
                      <a:r>
                        <a:rPr lang="pt-BR" sz="750" dirty="0" smtClean="0">
                          <a:latin typeface="+mn-lt"/>
                        </a:rPr>
                        <a:t>treze </a:t>
                      </a:r>
                      <a:r>
                        <a:rPr lang="pt-BR" sz="750" dirty="0">
                          <a:latin typeface="+mn-lt"/>
                        </a:rPr>
                        <a:t>anos de idade.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GungsuhChe" pitchFamily="49" charset="-127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Ser membro ativo do Clube de Desbravadores.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3. Memorizar</a:t>
                      </a:r>
                      <a:r>
                        <a:rPr lang="pt-BR" sz="750" baseline="0" dirty="0">
                          <a:latin typeface="+mn-lt"/>
                        </a:rPr>
                        <a:t> </a:t>
                      </a:r>
                      <a:r>
                        <a:rPr lang="pt-BR" sz="750" dirty="0">
                          <a:latin typeface="+mn-lt"/>
                        </a:rPr>
                        <a:t>e entender o Alvo e o Lema JA.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4. Ler o livro do </a:t>
                      </a:r>
                      <a:r>
                        <a:rPr lang="pt-BR" sz="750" dirty="0" smtClean="0">
                          <a:latin typeface="+mn-lt"/>
                        </a:rPr>
                        <a:t>Curso</a:t>
                      </a:r>
                      <a:r>
                        <a:rPr lang="pt-BR" sz="750" baseline="0" dirty="0" smtClean="0">
                          <a:latin typeface="+mn-lt"/>
                        </a:rPr>
                        <a:t> </a:t>
                      </a:r>
                      <a:r>
                        <a:rPr lang="pt-BR" sz="750" dirty="0" smtClean="0">
                          <a:latin typeface="+mn-lt"/>
                        </a:rPr>
                        <a:t>de Leitura do </a:t>
                      </a:r>
                      <a:r>
                        <a:rPr lang="pt-BR" sz="750" dirty="0">
                          <a:latin typeface="+mn-lt"/>
                        </a:rPr>
                        <a:t>ano </a:t>
                      </a:r>
                      <a:r>
                        <a:rPr lang="pt-BR" sz="750" dirty="0" smtClean="0">
                          <a:latin typeface="+mn-lt"/>
                        </a:rPr>
                        <a:t>e </a:t>
                      </a:r>
                      <a:r>
                        <a:rPr lang="pt-BR" sz="750" dirty="0">
                          <a:latin typeface="+mn-lt"/>
                        </a:rPr>
                        <a:t>resumi-lo em uma página.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5. Ler o livro </a:t>
                      </a:r>
                      <a:r>
                        <a:rPr lang="pt-BR" sz="750" i="1" dirty="0">
                          <a:latin typeface="+mn-lt"/>
                        </a:rPr>
                        <a:t>A História da Vida</a:t>
                      </a:r>
                      <a:r>
                        <a:rPr lang="pt-BR" sz="750" dirty="0">
                          <a:latin typeface="+mn-lt"/>
                        </a:rPr>
                        <a:t>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DESCOBERTA ESPIRITUAL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Memorizar e demonstrar o seu </a:t>
                      </a:r>
                      <a:r>
                        <a:rPr lang="pt-BR" sz="750" dirty="0" smtClean="0">
                          <a:latin typeface="+mn-lt"/>
                        </a:rPr>
                        <a:t>conhecimento:</a:t>
                      </a:r>
                      <a:r>
                        <a:rPr lang="pt-BR" sz="750" baseline="0" dirty="0" smtClean="0">
                          <a:latin typeface="+mn-lt"/>
                        </a:rPr>
                        <a:t> a) Bem-Aventuranças: O Sermão da Montanha.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Ler e explicar os versos </a:t>
                      </a:r>
                      <a:r>
                        <a:rPr lang="pt-BR" sz="750" dirty="0" smtClean="0">
                          <a:latin typeface="+mn-lt"/>
                        </a:rPr>
                        <a:t>abaixo:</a:t>
                      </a:r>
                      <a:r>
                        <a:rPr lang="pt-BR" sz="750" baseline="0" dirty="0" smtClean="0">
                          <a:latin typeface="+mn-lt"/>
                        </a:rPr>
                        <a:t> Isaias 26:3; Romanos 12:12; João 14:1-3; Salmo 37:5; Filipenses 3:12-14; Salmo 23; I Samuel 15:22.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dirty="0">
                          <a:latin typeface="+mn-lt"/>
                        </a:rPr>
                        <a:t>3. Conversar em seu clube ou unidade sobre: </a:t>
                      </a:r>
                      <a:r>
                        <a:rPr lang="pt-BR" sz="750" dirty="0" smtClean="0">
                          <a:latin typeface="+mn-lt"/>
                        </a:rPr>
                        <a:t>a) </a:t>
                      </a:r>
                      <a:r>
                        <a:rPr lang="pt-BR" sz="750" dirty="0">
                          <a:latin typeface="+mn-lt"/>
                        </a:rPr>
                        <a:t>O que é o </a:t>
                      </a:r>
                      <a:r>
                        <a:rPr lang="pt-BR" sz="750" dirty="0" smtClean="0">
                          <a:latin typeface="+mn-lt"/>
                        </a:rPr>
                        <a:t>cristianismo; b) </a:t>
                      </a:r>
                      <a:r>
                        <a:rPr lang="pt-BR" sz="750" dirty="0">
                          <a:latin typeface="+mn-lt"/>
                        </a:rPr>
                        <a:t>Quais são as características de um verdadeiro </a:t>
                      </a:r>
                      <a:r>
                        <a:rPr lang="pt-BR" sz="750" dirty="0" smtClean="0">
                          <a:latin typeface="+mn-lt"/>
                        </a:rPr>
                        <a:t>discípulo; c) </a:t>
                      </a:r>
                      <a:r>
                        <a:rPr lang="pt-BR" sz="750" dirty="0">
                          <a:latin typeface="+mn-lt"/>
                        </a:rPr>
                        <a:t>O que fazer para ser um cristão verdadeiro.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4. Participar de um estudo especial sobre a inspiração da Bíblia, com a ajuda de um pastor, trabalhando os conceitos de inspiração, revelação e iluminação.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5. Convidar três ou mais pessoas para assistirem a uma </a:t>
                      </a:r>
                      <a:r>
                        <a:rPr lang="pt-BR" sz="750" dirty="0" smtClean="0">
                          <a:latin typeface="+mn-lt"/>
                        </a:rPr>
                        <a:t>Classe Bíblica </a:t>
                      </a:r>
                      <a:r>
                        <a:rPr lang="pt-BR" sz="750" dirty="0">
                          <a:latin typeface="+mn-lt"/>
                        </a:rPr>
                        <a:t>ou </a:t>
                      </a:r>
                      <a:r>
                        <a:rPr lang="pt-BR" sz="750" dirty="0" smtClean="0">
                          <a:latin typeface="+mn-lt"/>
                        </a:rPr>
                        <a:t>Pequeno Grupo</a:t>
                      </a:r>
                      <a:r>
                        <a:rPr lang="pt-BR" sz="750" dirty="0">
                          <a:latin typeface="+mn-lt"/>
                        </a:rPr>
                        <a:t>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6. Leitura </a:t>
                      </a:r>
                      <a:r>
                        <a:rPr lang="pt-BR" sz="750" dirty="0" smtClean="0">
                          <a:latin typeface="+mn-lt"/>
                        </a:rPr>
                        <a:t>bíblica: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b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SERVIDO A OUTROS</a:t>
                      </a:r>
                      <a:endParaRPr lang="pt-BR" sz="75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Participar em dois projetos missionários definidos por seu </a:t>
                      </a:r>
                      <a:r>
                        <a:rPr lang="pt-BR" sz="750" dirty="0" smtClean="0">
                          <a:latin typeface="+mn-lt"/>
                        </a:rPr>
                        <a:t>Clube</a:t>
                      </a:r>
                      <a:r>
                        <a:rPr lang="pt-BR" sz="750" dirty="0">
                          <a:latin typeface="+mn-lt"/>
                        </a:rPr>
                        <a:t>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326786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 smtClean="0">
                          <a:latin typeface="+mn-lt"/>
                        </a:rPr>
                        <a:t>2. Trabalhar em um projeto comunitário de sua igreja, escola ou comunidade.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DESENVOLVENDO AMIZADE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Participar de um debate e fazer uma avaliação pessoal sobre suas atitudes em dois dos seguintes temas: </a:t>
                      </a:r>
                      <a:r>
                        <a:rPr lang="pt-BR" sz="750" dirty="0" smtClean="0">
                          <a:latin typeface="+mn-lt"/>
                        </a:rPr>
                        <a:t>a) Autoestima; b) Amizade; c) Relacionamentos; d) </a:t>
                      </a:r>
                      <a:r>
                        <a:rPr lang="pt-BR" sz="750" dirty="0">
                          <a:latin typeface="+mn-lt"/>
                        </a:rPr>
                        <a:t>Otimismo e pessimismo.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SAÚDE E APTIDÃO FÍSICA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Preparar um programa pessoal de exercícios físicos diários e conversar com seu líder ou conselheiro sobre os princípios de aptidão física. Fazer e assinar um compromisso pessoal de realizar exercícios físicos regularmente.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Discutir as vantagens do estilo de vida Adventista de acordo com o que a Bíblia ensina.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ORGANIZAÇÃO</a:t>
                      </a:r>
                      <a:r>
                        <a:rPr lang="pt-BR" sz="75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 E LIDERANÇA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t-BR" sz="750" baseline="0" dirty="0">
                          <a:latin typeface="+mn-lt"/>
                        </a:rPr>
                        <a:t> </a:t>
                      </a:r>
                      <a:r>
                        <a:rPr lang="pt-BR" sz="750" dirty="0">
                          <a:latin typeface="+mn-lt"/>
                        </a:rPr>
                        <a:t>Assistir a um seminário ou treinamento, oferecido pela sua igreja ou distrito nos departamentos abaixo: a) Ministério </a:t>
                      </a:r>
                      <a:r>
                        <a:rPr lang="pt-BR" sz="750" dirty="0" smtClean="0">
                          <a:latin typeface="+mn-lt"/>
                        </a:rPr>
                        <a:t>Pessoal; </a:t>
                      </a:r>
                      <a:r>
                        <a:rPr lang="pt-BR" sz="750" dirty="0">
                          <a:latin typeface="+mn-lt"/>
                        </a:rPr>
                        <a:t>b) Evangelismo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Participar de uma atividade social de sua igreja. 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ESTUDO DA NATUREZA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Estudar a história do dilúvio e </a:t>
                      </a:r>
                      <a:r>
                        <a:rPr lang="pt-BR" sz="750" dirty="0" smtClean="0">
                          <a:latin typeface="+mn-lt"/>
                        </a:rPr>
                        <a:t>o </a:t>
                      </a:r>
                      <a:r>
                        <a:rPr lang="pt-BR" sz="750" dirty="0">
                          <a:latin typeface="+mn-lt"/>
                        </a:rPr>
                        <a:t>processo de fossilização.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Completar uma especialidade, não realizada anteriormente, em Estudo da natureza.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ARTE DE ACAMPAR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1. Fazer um fogo refletor e demonstrar seu uso.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2. Participar de um acampamento de final de semana, arrumando  de forma apropriada sua bolsa ou mochila com o equipamento pessoal necessário.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>
                          <a:latin typeface="+mn-lt"/>
                        </a:rPr>
                        <a:t>3. Completar a especialidade de Resgate básico. 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ESTILO DE VIDA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dirty="0" smtClean="0">
                          <a:latin typeface="+mn-lt"/>
                        </a:rPr>
                        <a:t>1. Completar </a:t>
                      </a:r>
                      <a:r>
                        <a:rPr lang="pt-BR" sz="750" dirty="0">
                          <a:latin typeface="+mn-lt"/>
                        </a:rPr>
                        <a:t>uma especialidade, não realizada anteriormente, em uma das seguintes áreas: </a:t>
                      </a:r>
                      <a:r>
                        <a:rPr lang="pt-BR" sz="750" dirty="0" smtClean="0">
                          <a:latin typeface="+mn-lt"/>
                        </a:rPr>
                        <a:t>a) </a:t>
                      </a:r>
                      <a:r>
                        <a:rPr lang="pt-BR" sz="750" dirty="0">
                          <a:latin typeface="+mn-lt"/>
                        </a:rPr>
                        <a:t>Atividades </a:t>
                      </a:r>
                      <a:r>
                        <a:rPr lang="pt-BR" sz="750" dirty="0" smtClean="0">
                          <a:latin typeface="+mn-lt"/>
                        </a:rPr>
                        <a:t>missionárias; b) Atividades profissionais; c) </a:t>
                      </a:r>
                      <a:r>
                        <a:rPr lang="pt-BR" sz="750" dirty="0">
                          <a:latin typeface="+mn-lt"/>
                        </a:rPr>
                        <a:t>Atividades agrícolas.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Andalus" pitchFamily="18" charset="-78"/>
                        </a:rPr>
                        <a:t>PIONEIRO DE NOVAS FRONTEIRAS</a:t>
                      </a:r>
                      <a:endParaRPr lang="pt-BR" sz="75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1. Completar a especialidade de Cidadania cristã,</a:t>
                      </a:r>
                      <a:r>
                        <a:rPr lang="pt-BR" sz="750" kern="1200" baseline="0" dirty="0">
                          <a:latin typeface="+mn-lt"/>
                        </a:rPr>
                        <a:t> </a:t>
                      </a:r>
                      <a:r>
                        <a:rPr lang="pt-BR" sz="750" kern="1200" dirty="0">
                          <a:latin typeface="+mn-lt"/>
                        </a:rPr>
                        <a:t>caso não tenha sido feita anteriormente.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2</a:t>
                      </a:r>
                      <a:r>
                        <a:rPr lang="pt-BR" sz="750" kern="1200" dirty="0" smtClean="0">
                          <a:latin typeface="+mn-lt"/>
                        </a:rPr>
                        <a:t>. </a:t>
                      </a:r>
                      <a:r>
                        <a:rPr lang="pt-BR" sz="750" kern="1200" dirty="0">
                          <a:latin typeface="+mn-lt"/>
                        </a:rPr>
                        <a:t>Encenar a história do bom samaritano, demonstrando como ajudar as pessoas e auxiliar de forma prática três pessoas ou mais.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3</a:t>
                      </a:r>
                      <a:r>
                        <a:rPr lang="pt-BR" sz="750" kern="1200" dirty="0" smtClean="0">
                          <a:latin typeface="+mn-lt"/>
                        </a:rPr>
                        <a:t>. </a:t>
                      </a:r>
                      <a:r>
                        <a:rPr lang="pt-BR" sz="750" kern="1200" dirty="0">
                          <a:latin typeface="+mn-lt"/>
                        </a:rPr>
                        <a:t>Participar de uma das seguintes atividades, apresentando ao final um relatório escrito contendo no mínimo duas páginas: </a:t>
                      </a:r>
                      <a:r>
                        <a:rPr lang="pt-BR" sz="750" kern="1200" dirty="0" smtClean="0">
                          <a:latin typeface="+mn-lt"/>
                        </a:rPr>
                        <a:t>a) </a:t>
                      </a:r>
                      <a:r>
                        <a:rPr lang="pt-BR" sz="750" kern="1200" dirty="0">
                          <a:latin typeface="+mn-lt"/>
                        </a:rPr>
                        <a:t>Caminhar 10 </a:t>
                      </a:r>
                      <a:r>
                        <a:rPr lang="pt-BR" sz="750" kern="1200" dirty="0" smtClean="0">
                          <a:latin typeface="+mn-lt"/>
                        </a:rPr>
                        <a:t>quilômetros; b) </a:t>
                      </a:r>
                      <a:r>
                        <a:rPr lang="pt-BR" sz="750" kern="1200" dirty="0">
                          <a:latin typeface="+mn-lt"/>
                        </a:rPr>
                        <a:t>Cavalgar 2 </a:t>
                      </a:r>
                      <a:r>
                        <a:rPr lang="pt-BR" sz="750" kern="1200" dirty="0" smtClean="0">
                          <a:latin typeface="+mn-lt"/>
                        </a:rPr>
                        <a:t>quilômetros; </a:t>
                      </a:r>
                      <a:endParaRPr lang="pt-BR" sz="750" kern="1200" dirty="0">
                        <a:latin typeface="+mn-lt"/>
                      </a:endParaRPr>
                    </a:p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 smtClean="0">
                          <a:latin typeface="+mn-lt"/>
                        </a:rPr>
                        <a:t>c) </a:t>
                      </a:r>
                      <a:r>
                        <a:rPr lang="pt-BR" sz="750" kern="1200" dirty="0">
                          <a:latin typeface="+mn-lt"/>
                        </a:rPr>
                        <a:t>Viajar de canoa durante 2 </a:t>
                      </a:r>
                      <a:r>
                        <a:rPr lang="pt-BR" sz="750" kern="1200" dirty="0" smtClean="0">
                          <a:latin typeface="+mn-lt"/>
                        </a:rPr>
                        <a:t>horas; d) </a:t>
                      </a:r>
                      <a:r>
                        <a:rPr lang="pt-BR" sz="750" kern="1200" dirty="0">
                          <a:latin typeface="+mn-lt"/>
                        </a:rPr>
                        <a:t>Praticar 15 quilômetros de </a:t>
                      </a:r>
                      <a:r>
                        <a:rPr lang="pt-BR" sz="750" kern="1200" dirty="0" smtClean="0">
                          <a:latin typeface="+mn-lt"/>
                        </a:rPr>
                        <a:t>ciclismo; e) </a:t>
                      </a:r>
                      <a:r>
                        <a:rPr lang="pt-BR" sz="750" kern="1200" dirty="0">
                          <a:latin typeface="+mn-lt"/>
                        </a:rPr>
                        <a:t>Nadar 200 </a:t>
                      </a:r>
                      <a:r>
                        <a:rPr lang="pt-BR" sz="750" kern="1200" dirty="0" smtClean="0">
                          <a:latin typeface="+mn-lt"/>
                        </a:rPr>
                        <a:t>metros; f) </a:t>
                      </a:r>
                      <a:r>
                        <a:rPr lang="pt-BR" sz="750" kern="1200" dirty="0">
                          <a:latin typeface="+mn-lt"/>
                        </a:rPr>
                        <a:t>Correr 1500 </a:t>
                      </a:r>
                      <a:r>
                        <a:rPr lang="pt-BR" sz="750" kern="1200" dirty="0" smtClean="0">
                          <a:latin typeface="+mn-lt"/>
                        </a:rPr>
                        <a:t>metros; g) </a:t>
                      </a:r>
                      <a:r>
                        <a:rPr lang="pt-BR" sz="750" kern="1200" dirty="0">
                          <a:latin typeface="+mn-lt"/>
                        </a:rPr>
                        <a:t>Rodar 2 km de patins ou </a:t>
                      </a:r>
                      <a:r>
                        <a:rPr lang="pt-BR" sz="750" kern="1200" dirty="0" err="1" smtClean="0">
                          <a:latin typeface="+mn-lt"/>
                        </a:rPr>
                        <a:t>roller</a:t>
                      </a:r>
                      <a:r>
                        <a:rPr lang="pt-BR" sz="750" kern="1200" dirty="0" smtClean="0">
                          <a:latin typeface="+mn-lt"/>
                        </a:rPr>
                        <a:t>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750" strike="noStrike" kern="1200" dirty="0">
                          <a:latin typeface="+mn-lt"/>
                        </a:rPr>
                        <a:t>4</a:t>
                      </a:r>
                      <a:r>
                        <a:rPr lang="pt-BR" sz="750" strike="noStrike" kern="1200" dirty="0" smtClean="0">
                          <a:latin typeface="+mn-lt"/>
                        </a:rPr>
                        <a:t>. </a:t>
                      </a:r>
                      <a:r>
                        <a:rPr lang="pt-BR" sz="750" strike="noStrike" kern="1200" dirty="0">
                          <a:latin typeface="+mn-lt"/>
                        </a:rPr>
                        <a:t>Completar a especialidade de Mapa e bússola.</a:t>
                      </a:r>
                      <a:endParaRPr lang="pt-BR" sz="750" strike="noStrike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5</a:t>
                      </a:r>
                      <a:r>
                        <a:rPr lang="pt-BR" sz="750" kern="1200" dirty="0" smtClean="0">
                          <a:latin typeface="+mn-lt"/>
                        </a:rPr>
                        <a:t>. </a:t>
                      </a:r>
                      <a:r>
                        <a:rPr lang="pt-BR" sz="750" kern="1200" dirty="0">
                          <a:latin typeface="+mn-lt"/>
                        </a:rPr>
                        <a:t>Demonstrar habilidade no uso correto de uma machadinha.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6</a:t>
                      </a:r>
                      <a:r>
                        <a:rPr lang="pt-BR" sz="750" kern="1200" dirty="0" smtClean="0">
                          <a:latin typeface="+mn-lt"/>
                        </a:rPr>
                        <a:t>. </a:t>
                      </a:r>
                      <a:r>
                        <a:rPr lang="pt-BR" sz="750" kern="1200" dirty="0">
                          <a:latin typeface="+mn-lt"/>
                        </a:rPr>
                        <a:t>Ser capaz de acender uma fogueira em dia de chuva, saber como conseguir lenha seca e manter o fogo aceso.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7</a:t>
                      </a:r>
                      <a:r>
                        <a:rPr lang="pt-BR" sz="750" kern="1200" dirty="0" smtClean="0">
                          <a:latin typeface="+mn-lt"/>
                        </a:rPr>
                        <a:t>. </a:t>
                      </a:r>
                      <a:r>
                        <a:rPr lang="pt-BR" sz="750" kern="1200" dirty="0">
                          <a:latin typeface="+mn-lt"/>
                        </a:rPr>
                        <a:t>Completar um dos seguintes itens: a) Pesquisar e identificar </a:t>
                      </a:r>
                      <a:r>
                        <a:rPr lang="pt-BR" sz="750" kern="1200" dirty="0" smtClean="0">
                          <a:latin typeface="+mn-lt"/>
                        </a:rPr>
                        <a:t>10 </a:t>
                      </a:r>
                      <a:r>
                        <a:rPr lang="pt-BR" sz="750" kern="1200" dirty="0">
                          <a:latin typeface="+mn-lt"/>
                        </a:rPr>
                        <a:t>variedades de plantas silvestres </a:t>
                      </a:r>
                      <a:r>
                        <a:rPr lang="pt-BR" sz="750" kern="1200" dirty="0" smtClean="0">
                          <a:latin typeface="+mn-lt"/>
                        </a:rPr>
                        <a:t>comestíveis; </a:t>
                      </a:r>
                      <a:r>
                        <a:rPr lang="pt-BR" sz="750" kern="1200" dirty="0">
                          <a:latin typeface="+mn-lt"/>
                        </a:rPr>
                        <a:t>b) Ser capaz de enviar e receber 35 letras por minuto pelo código </a:t>
                      </a:r>
                      <a:r>
                        <a:rPr lang="pt-BR" sz="750" kern="1200" dirty="0" smtClean="0">
                          <a:latin typeface="+mn-lt"/>
                        </a:rPr>
                        <a:t>semafórico; </a:t>
                      </a:r>
                      <a:r>
                        <a:rPr lang="pt-BR" sz="750" kern="1200" dirty="0">
                          <a:latin typeface="+mn-lt"/>
                        </a:rPr>
                        <a:t>c) Ser capaz de enviar e receber 35 letras por minuto através do código náutico, usando o código </a:t>
                      </a:r>
                      <a:r>
                        <a:rPr lang="pt-BR" sz="750" kern="1200" dirty="0" smtClean="0">
                          <a:latin typeface="+mn-lt"/>
                        </a:rPr>
                        <a:t>internacional; </a:t>
                      </a:r>
                      <a:r>
                        <a:rPr lang="pt-BR" sz="750" kern="1200" dirty="0">
                          <a:latin typeface="+mn-lt"/>
                        </a:rPr>
                        <a:t>d) Ser capaz de apresentar e entender Mateus 24 em LIBRAS (língua de sinais</a:t>
                      </a:r>
                      <a:r>
                        <a:rPr lang="pt-BR" sz="750" kern="1200" dirty="0" smtClean="0">
                          <a:latin typeface="+mn-lt"/>
                        </a:rPr>
                        <a:t>); </a:t>
                      </a:r>
                      <a:r>
                        <a:rPr lang="pt-BR" sz="750" kern="1200" dirty="0">
                          <a:latin typeface="+mn-lt"/>
                        </a:rPr>
                        <a:t>e) Preparar o salmo 23 em braile.</a:t>
                      </a:r>
                      <a:endParaRPr lang="pt-BR" sz="75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>
                          <a:latin typeface="+mn-lt"/>
                        </a:rPr>
                        <a:t>8</a:t>
                      </a:r>
                      <a:r>
                        <a:rPr lang="pt-BR" sz="750" kern="1200" dirty="0" smtClean="0">
                          <a:latin typeface="+mn-lt"/>
                        </a:rPr>
                        <a:t>.</a:t>
                      </a:r>
                      <a:r>
                        <a:rPr lang="pt-BR" sz="750" kern="1200" dirty="0">
                          <a:latin typeface="+mn-lt"/>
                        </a:rPr>
                        <a:t> Completar uma especialidade, não realizada anteriormente, em Atividades recreativas.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kern="1200" dirty="0" smtClean="0">
                          <a:latin typeface="+mn-lt"/>
                        </a:rPr>
                        <a:t>9. </a:t>
                      </a:r>
                      <a:r>
                        <a:rPr lang="pt-BR" sz="750" kern="1200" dirty="0">
                          <a:latin typeface="+mn-lt"/>
                        </a:rPr>
                        <a:t>Pesquisar e identificar, através de fotografia, exposição ou ao vivo, um dos seguintes itens</a:t>
                      </a:r>
                      <a:r>
                        <a:rPr lang="pt-BR" sz="750" kern="1200" dirty="0" smtClean="0">
                          <a:latin typeface="+mn-lt"/>
                        </a:rPr>
                        <a:t>:</a:t>
                      </a:r>
                      <a:r>
                        <a:rPr lang="pt-BR" sz="750" kern="1200" dirty="0">
                          <a:latin typeface="+mn-lt"/>
                        </a:rPr>
                        <a:t> a) 25 folhas de </a:t>
                      </a:r>
                      <a:r>
                        <a:rPr lang="pt-BR" sz="750" kern="1200" dirty="0" smtClean="0">
                          <a:latin typeface="+mn-lt"/>
                        </a:rPr>
                        <a:t>árvores; </a:t>
                      </a:r>
                      <a:r>
                        <a:rPr lang="pt-BR" sz="750" kern="1200" dirty="0">
                          <a:latin typeface="+mn-lt"/>
                        </a:rPr>
                        <a:t>b) 25 rochas e </a:t>
                      </a:r>
                      <a:r>
                        <a:rPr lang="pt-BR" sz="750" kern="1200" dirty="0" smtClean="0">
                          <a:latin typeface="+mn-lt"/>
                        </a:rPr>
                        <a:t>minerais; </a:t>
                      </a:r>
                      <a:r>
                        <a:rPr lang="pt-BR" sz="750" kern="1200" dirty="0">
                          <a:latin typeface="+mn-lt"/>
                        </a:rPr>
                        <a:t>c) 25 flores </a:t>
                      </a:r>
                      <a:r>
                        <a:rPr lang="pt-BR" sz="750" kern="1200" dirty="0" smtClean="0">
                          <a:latin typeface="+mn-lt"/>
                        </a:rPr>
                        <a:t>silvestres; </a:t>
                      </a:r>
                      <a:r>
                        <a:rPr lang="pt-BR" sz="750" kern="1200" dirty="0">
                          <a:latin typeface="+mn-lt"/>
                        </a:rPr>
                        <a:t>d) 25 borboletas e </a:t>
                      </a:r>
                      <a:r>
                        <a:rPr lang="pt-BR" sz="750" kern="1200" dirty="0" smtClean="0">
                          <a:latin typeface="+mn-lt"/>
                        </a:rPr>
                        <a:t>mariposas; </a:t>
                      </a:r>
                      <a:r>
                        <a:rPr lang="pt-BR" sz="750" kern="1200" dirty="0">
                          <a:latin typeface="+mn-lt"/>
                        </a:rPr>
                        <a:t>f) 25 </a:t>
                      </a:r>
                      <a:r>
                        <a:rPr lang="pt-BR" sz="750" kern="1200" dirty="0" smtClean="0">
                          <a:latin typeface="+mn-lt"/>
                        </a:rPr>
                        <a:t>conchas.</a:t>
                      </a:r>
                      <a:endParaRPr lang="pt-BR" sz="75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Calibri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50" dirty="0" smtClean="0">
                          <a:latin typeface="+mn-lt"/>
                        </a:rPr>
                        <a:t>10. </a:t>
                      </a:r>
                      <a:r>
                        <a:rPr lang="pt-BR" sz="750" dirty="0">
                          <a:latin typeface="+mn-lt"/>
                        </a:rPr>
                        <a:t>Completar a especialidade de Fogueiras e cozinha ao ar livre.</a:t>
                      </a:r>
                      <a:endParaRPr lang="pt-BR" sz="7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cs typeface="Andalus" pitchFamily="18" charset="-78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5" name="Picture 5" descr="C:\Users\Éveni e Alberto\Desktop\Alberto 7\Blog\Controle do Instrutor\Pioneiro.png"/>
          <p:cNvPicPr>
            <a:picLocks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2662" y="148947"/>
            <a:ext cx="3800410" cy="1329741"/>
          </a:xfrm>
          <a:prstGeom prst="rect">
            <a:avLst/>
          </a:prstGeom>
          <a:solidFill>
            <a:srgbClr val="8A8886"/>
          </a:solidFill>
        </p:spPr>
      </p:pic>
    </p:spTree>
    <p:extLst>
      <p:ext uri="{BB962C8B-B14F-4D97-AF65-F5344CB8AC3E}">
        <p14:creationId xmlns:p14="http://schemas.microsoft.com/office/powerpoint/2010/main" val="507342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691</Words>
  <Application>Microsoft Office PowerPoint</Application>
  <PresentationFormat>Papel 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Andalus</vt:lpstr>
      <vt:lpstr>Arial</vt:lpstr>
      <vt:lpstr>Calibri</vt:lpstr>
      <vt:lpstr>Calibri Light</vt:lpstr>
      <vt:lpstr>GungsuhChe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Campos</dc:creator>
  <cp:lastModifiedBy>Mateus Campos</cp:lastModifiedBy>
  <cp:revision>18</cp:revision>
  <dcterms:created xsi:type="dcterms:W3CDTF">2018-03-02T16:20:20Z</dcterms:created>
  <dcterms:modified xsi:type="dcterms:W3CDTF">2018-04-03T22:58:42Z</dcterms:modified>
</cp:coreProperties>
</file>