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3988" cy="12803188"/>
  <p:notesSz cx="6864350" cy="9996488"/>
  <p:defaultTextStyle>
    <a:defPPr>
      <a:defRPr lang="pt-BR"/>
    </a:defPPr>
    <a:lvl1pPr marL="0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1078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22155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83233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44309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05387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66465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27543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88620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3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9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336" y="-4656"/>
      </p:cViewPr>
      <p:guideLst>
        <p:guide orient="horz" pos="4033"/>
        <p:guide pos="244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44" y="-84"/>
      </p:cViewPr>
      <p:guideLst>
        <p:guide orient="horz" pos="3149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4552" cy="499825"/>
          </a:xfrm>
          <a:prstGeom prst="rect">
            <a:avLst/>
          </a:prstGeom>
        </p:spPr>
        <p:txBody>
          <a:bodyPr vert="horz" lIns="92897" tIns="46449" rIns="92897" bIns="46449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5"/>
          </a:xfrm>
          <a:prstGeom prst="rect">
            <a:avLst/>
          </a:prstGeom>
        </p:spPr>
        <p:txBody>
          <a:bodyPr vert="horz" lIns="92897" tIns="46449" rIns="92897" bIns="46449" rtlCol="0"/>
          <a:lstStyle>
            <a:lvl1pPr algn="r">
              <a:defRPr sz="1200"/>
            </a:lvl1pPr>
          </a:lstStyle>
          <a:p>
            <a:fld id="{89F9D348-8F54-4A65-920D-DFD11459C194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95525" y="750888"/>
            <a:ext cx="2273300" cy="3746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97" tIns="46449" rIns="92897" bIns="46449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6435" y="4748331"/>
            <a:ext cx="5491480" cy="4498421"/>
          </a:xfrm>
          <a:prstGeom prst="rect">
            <a:avLst/>
          </a:prstGeom>
        </p:spPr>
        <p:txBody>
          <a:bodyPr vert="horz" lIns="92897" tIns="46449" rIns="92897" bIns="46449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94929"/>
            <a:ext cx="2974552" cy="499825"/>
          </a:xfrm>
          <a:prstGeom prst="rect">
            <a:avLst/>
          </a:prstGeom>
        </p:spPr>
        <p:txBody>
          <a:bodyPr vert="horz" lIns="92897" tIns="46449" rIns="92897" bIns="46449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5"/>
          </a:xfrm>
          <a:prstGeom prst="rect">
            <a:avLst/>
          </a:prstGeom>
        </p:spPr>
        <p:txBody>
          <a:bodyPr vert="horz" lIns="92897" tIns="46449" rIns="92897" bIns="46449" rtlCol="0" anchor="b"/>
          <a:lstStyle>
            <a:lvl1pPr algn="r">
              <a:defRPr sz="1200"/>
            </a:lvl1pPr>
          </a:lstStyle>
          <a:p>
            <a:fld id="{120C2035-4C10-40A7-A439-263AEB4D00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61078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22155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683233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44309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05387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366465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927543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488620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295525" y="750888"/>
            <a:ext cx="2273300" cy="37465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C2035-4C10-40A7-A439-263AEB4D00F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3049" y="3977293"/>
            <a:ext cx="6607890" cy="2744386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66098" y="7255142"/>
            <a:ext cx="5441792" cy="32719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1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2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3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4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05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66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27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8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636141" y="512724"/>
            <a:ext cx="1749147" cy="10924201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88701" y="512724"/>
            <a:ext cx="5117875" cy="10924201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4092" y="8227233"/>
            <a:ext cx="6607890" cy="2542856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14092" y="5426542"/>
            <a:ext cx="6607890" cy="2800695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107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22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8323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4430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0538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66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275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8701" y="2987414"/>
            <a:ext cx="3433511" cy="8449512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951777" y="2987414"/>
            <a:ext cx="3433511" cy="8449512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8704" y="2865901"/>
            <a:ext cx="3434861" cy="119437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61078" indent="0">
              <a:buNone/>
              <a:defRPr sz="2500" b="1"/>
            </a:lvl2pPr>
            <a:lvl3pPr marL="1122155" indent="0">
              <a:buNone/>
              <a:defRPr sz="2200" b="1"/>
            </a:lvl3pPr>
            <a:lvl4pPr marL="1683233" indent="0">
              <a:buNone/>
              <a:defRPr sz="2000" b="1"/>
            </a:lvl4pPr>
            <a:lvl5pPr marL="2244309" indent="0">
              <a:buNone/>
              <a:defRPr sz="2000" b="1"/>
            </a:lvl5pPr>
            <a:lvl6pPr marL="2805387" indent="0">
              <a:buNone/>
              <a:defRPr sz="2000" b="1"/>
            </a:lvl6pPr>
            <a:lvl7pPr marL="3366465" indent="0">
              <a:buNone/>
              <a:defRPr sz="2000" b="1"/>
            </a:lvl7pPr>
            <a:lvl8pPr marL="3927543" indent="0">
              <a:buNone/>
              <a:defRPr sz="2000" b="1"/>
            </a:lvl8pPr>
            <a:lvl9pPr marL="4488620" indent="0">
              <a:buNone/>
              <a:defRPr sz="20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8704" y="4060270"/>
            <a:ext cx="3434861" cy="737665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949081" y="2865901"/>
            <a:ext cx="3436210" cy="119437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61078" indent="0">
              <a:buNone/>
              <a:defRPr sz="2500" b="1"/>
            </a:lvl2pPr>
            <a:lvl3pPr marL="1122155" indent="0">
              <a:buNone/>
              <a:defRPr sz="2200" b="1"/>
            </a:lvl3pPr>
            <a:lvl4pPr marL="1683233" indent="0">
              <a:buNone/>
              <a:defRPr sz="2000" b="1"/>
            </a:lvl4pPr>
            <a:lvl5pPr marL="2244309" indent="0">
              <a:buNone/>
              <a:defRPr sz="2000" b="1"/>
            </a:lvl5pPr>
            <a:lvl6pPr marL="2805387" indent="0">
              <a:buNone/>
              <a:defRPr sz="2000" b="1"/>
            </a:lvl6pPr>
            <a:lvl7pPr marL="3366465" indent="0">
              <a:buNone/>
              <a:defRPr sz="2000" b="1"/>
            </a:lvl7pPr>
            <a:lvl8pPr marL="3927543" indent="0">
              <a:buNone/>
              <a:defRPr sz="2000" b="1"/>
            </a:lvl8pPr>
            <a:lvl9pPr marL="4488620" indent="0">
              <a:buNone/>
              <a:defRPr sz="20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949081" y="4060270"/>
            <a:ext cx="3436210" cy="737665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8703" y="509759"/>
            <a:ext cx="2557589" cy="216943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39417" y="509763"/>
            <a:ext cx="4345876" cy="1092716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8703" y="2679189"/>
            <a:ext cx="2557589" cy="8757737"/>
          </a:xfrm>
        </p:spPr>
        <p:txBody>
          <a:bodyPr/>
          <a:lstStyle>
            <a:lvl1pPr marL="0" indent="0">
              <a:buNone/>
              <a:defRPr sz="1700"/>
            </a:lvl1pPr>
            <a:lvl2pPr marL="561078" indent="0">
              <a:buNone/>
              <a:defRPr sz="1500"/>
            </a:lvl2pPr>
            <a:lvl3pPr marL="1122155" indent="0">
              <a:buNone/>
              <a:defRPr sz="1200"/>
            </a:lvl3pPr>
            <a:lvl4pPr marL="1683233" indent="0">
              <a:buNone/>
              <a:defRPr sz="1100"/>
            </a:lvl4pPr>
            <a:lvl5pPr marL="2244309" indent="0">
              <a:buNone/>
              <a:defRPr sz="1100"/>
            </a:lvl5pPr>
            <a:lvl6pPr marL="2805387" indent="0">
              <a:buNone/>
              <a:defRPr sz="1100"/>
            </a:lvl6pPr>
            <a:lvl7pPr marL="3366465" indent="0">
              <a:buNone/>
              <a:defRPr sz="1100"/>
            </a:lvl7pPr>
            <a:lvl8pPr marL="3927543" indent="0">
              <a:buNone/>
              <a:defRPr sz="1100"/>
            </a:lvl8pPr>
            <a:lvl9pPr marL="4488620" indent="0">
              <a:buNone/>
              <a:defRPr sz="11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3756" y="8962234"/>
            <a:ext cx="4664393" cy="1058043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23756" y="1143988"/>
            <a:ext cx="4664393" cy="7681913"/>
          </a:xfrm>
        </p:spPr>
        <p:txBody>
          <a:bodyPr/>
          <a:lstStyle>
            <a:lvl1pPr marL="0" indent="0">
              <a:buNone/>
              <a:defRPr sz="3900"/>
            </a:lvl1pPr>
            <a:lvl2pPr marL="561078" indent="0">
              <a:buNone/>
              <a:defRPr sz="3400"/>
            </a:lvl2pPr>
            <a:lvl3pPr marL="1122155" indent="0">
              <a:buNone/>
              <a:defRPr sz="2900"/>
            </a:lvl3pPr>
            <a:lvl4pPr marL="1683233" indent="0">
              <a:buNone/>
              <a:defRPr sz="2500"/>
            </a:lvl4pPr>
            <a:lvl5pPr marL="2244309" indent="0">
              <a:buNone/>
              <a:defRPr sz="2500"/>
            </a:lvl5pPr>
            <a:lvl6pPr marL="2805387" indent="0">
              <a:buNone/>
              <a:defRPr sz="2500"/>
            </a:lvl6pPr>
            <a:lvl7pPr marL="3366465" indent="0">
              <a:buNone/>
              <a:defRPr sz="2500"/>
            </a:lvl7pPr>
            <a:lvl8pPr marL="3927543" indent="0">
              <a:buNone/>
              <a:defRPr sz="2500"/>
            </a:lvl8pPr>
            <a:lvl9pPr marL="4488620" indent="0">
              <a:buNone/>
              <a:defRPr sz="2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3756" y="10020277"/>
            <a:ext cx="4664393" cy="1502595"/>
          </a:xfrm>
        </p:spPr>
        <p:txBody>
          <a:bodyPr/>
          <a:lstStyle>
            <a:lvl1pPr marL="0" indent="0">
              <a:buNone/>
              <a:defRPr sz="1700"/>
            </a:lvl1pPr>
            <a:lvl2pPr marL="561078" indent="0">
              <a:buNone/>
              <a:defRPr sz="1500"/>
            </a:lvl2pPr>
            <a:lvl3pPr marL="1122155" indent="0">
              <a:buNone/>
              <a:defRPr sz="1200"/>
            </a:lvl3pPr>
            <a:lvl4pPr marL="1683233" indent="0">
              <a:buNone/>
              <a:defRPr sz="1100"/>
            </a:lvl4pPr>
            <a:lvl5pPr marL="2244309" indent="0">
              <a:buNone/>
              <a:defRPr sz="1100"/>
            </a:lvl5pPr>
            <a:lvl6pPr marL="2805387" indent="0">
              <a:buNone/>
              <a:defRPr sz="1100"/>
            </a:lvl6pPr>
            <a:lvl7pPr marL="3366465" indent="0">
              <a:buNone/>
              <a:defRPr sz="1100"/>
            </a:lvl7pPr>
            <a:lvl8pPr marL="3927543" indent="0">
              <a:buNone/>
              <a:defRPr sz="1100"/>
            </a:lvl8pPr>
            <a:lvl9pPr marL="4488620" indent="0">
              <a:buNone/>
              <a:defRPr sz="11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8701" y="512722"/>
            <a:ext cx="6996589" cy="2133865"/>
          </a:xfrm>
          <a:prstGeom prst="rect">
            <a:avLst/>
          </a:prstGeom>
        </p:spPr>
        <p:txBody>
          <a:bodyPr vert="horz" lIns="112215" tIns="56108" rIns="112215" bIns="56108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8701" y="2987414"/>
            <a:ext cx="6996589" cy="8449512"/>
          </a:xfrm>
          <a:prstGeom prst="rect">
            <a:avLst/>
          </a:prstGeom>
        </p:spPr>
        <p:txBody>
          <a:bodyPr vert="horz" lIns="112215" tIns="56108" rIns="112215" bIns="56108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88699" y="11866663"/>
            <a:ext cx="1813931" cy="681650"/>
          </a:xfrm>
          <a:prstGeom prst="rect">
            <a:avLst/>
          </a:prstGeom>
        </p:spPr>
        <p:txBody>
          <a:bodyPr vert="horz" lIns="112215" tIns="56108" rIns="112215" bIns="5610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56114" y="11866663"/>
            <a:ext cx="2461763" cy="681650"/>
          </a:xfrm>
          <a:prstGeom prst="rect">
            <a:avLst/>
          </a:prstGeom>
        </p:spPr>
        <p:txBody>
          <a:bodyPr vert="horz" lIns="112215" tIns="56108" rIns="112215" bIns="5610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5571359" y="11866663"/>
            <a:ext cx="1813931" cy="681650"/>
          </a:xfrm>
          <a:prstGeom prst="rect">
            <a:avLst/>
          </a:prstGeom>
        </p:spPr>
        <p:txBody>
          <a:bodyPr vert="horz" lIns="112215" tIns="56108" rIns="112215" bIns="5610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22155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808" indent="-420808" algn="l" defTabSz="1122155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11751" indent="-350674" algn="l" defTabSz="1122155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402694" indent="-280539" algn="l" defTabSz="1122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63771" indent="-280539" algn="l" defTabSz="1122155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24849" indent="-280539" algn="l" defTabSz="1122155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085927" indent="-280539" algn="l" defTabSz="112215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47003" indent="-280539" algn="l" defTabSz="112215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08082" indent="-280539" algn="l" defTabSz="112215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769158" indent="-280539" algn="l" defTabSz="112215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1078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22155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83233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4309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5387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66465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27543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88620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46341"/>
              </p:ext>
            </p:extLst>
          </p:nvPr>
        </p:nvGraphicFramePr>
        <p:xfrm>
          <a:off x="0" y="-151134"/>
          <a:ext cx="7559406" cy="11686131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4031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490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chemeClr val="tx1"/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chemeClr val="tx1"/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GungsuhChe" pitchFamily="49" charset="-127"/>
                          <a:cs typeface="Andalus" pitchFamily="18" charset="-78"/>
                        </a:rPr>
                        <a:t>1. Ter, no mínimo, 10 anos de idade.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2. Ser membro ativo do Clube de Desbravadores.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3. Memorizar e entender o Voto e a Lei do Desbravador.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4. Ler o livro do Clube de Leitura Juvenil do ano em curso.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5. Ler o livro Pela Graça de Deus.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6. Participar ativamente da classe bíblica do seu Clube.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chemeClr val="tx1"/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556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Memorizar e demonstrar o seu conhecimento.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2. Ler e explicar os versos abaixo.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80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3. Leitura bíblica.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chemeClr val="tx1"/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12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Dedicar duas horas ajudando alguém em sua comunidade, através de duas das seguintes atividades: a. Visitar alguém que precisa de amizade e orar com essa pessoa; b. Oferecer alimento a alguém carente; c. Participar de um projeto ecológico ou educativo.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88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2. Escrever uma redação explicando como ser um bom cidadão no lar e na escola.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chemeClr val="tx1"/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3925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Mencionar dez qualidades de um bom amigo e apresentar quatro situações diárias onde você praticou a Regra Áurea de Mateus 7:12.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2. Saber cantar o Hino Nacional de seu país e conhecer sua história. Saber o nome do autor da letra e da música do hino.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chemeClr val="tx1"/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300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Completar uma das seguintes especialidades: a) Natação principiante I; b) Cultura física; c) Nós e amarras.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2. Utilizando a experiência de Daniel: a) Explicar os princípios de temperança que ele defendeu ou participar em uma apresentação ou encenação sobre Daniel 1. b) Memorizar e explicar Daniel 1:8. c) Escrever seu compromisso pessoal de seguir um estilo de vida saudável.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3. Aprender os princípios de uma dieta saudável e ajudar a preparar um quadro com os grupos básicos de alimentos.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255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dirty="0">
                        <a:solidFill>
                          <a:schemeClr val="tx1"/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Através da observação, acompanhar todo o processo de planejamento até a execução de uma caminhada de 5 quilômetros.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dirty="0">
                        <a:solidFill>
                          <a:schemeClr val="tx1"/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48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Completar uma das seguintes especialidades: a</a:t>
                      </a:r>
                      <a:r>
                        <a:rPr lang="pt-BR" sz="80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) Felinos; b) Cães; c</a:t>
                      </a: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) </a:t>
                      </a:r>
                      <a:r>
                        <a:rPr lang="pt-BR" sz="80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Mamíferos ; d) Sementes; e</a:t>
                      </a: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) Aves </a:t>
                      </a:r>
                      <a:r>
                        <a:rPr lang="pt-BR" sz="80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de estimação</a:t>
                      </a:r>
                      <a:endParaRPr lang="pt-BR" sz="800" dirty="0">
                        <a:solidFill>
                          <a:schemeClr val="tx1"/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2. Aprender e demonstrar uma maneira para purificar a água e escrever um parágrafo destacando o significado de Jesus como a água da vida.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3. Aprender e montar três diferentes tipos de barracas em locais apropriados.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dirty="0">
                        <a:solidFill>
                          <a:schemeClr val="tx1"/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Demonstrar como cuidar corretamente de uma corda. Fazer e explicar o uso prático dos seguintes nós: Simples, Cego, Direito, Cirurgião, </a:t>
                      </a:r>
                      <a:r>
                        <a:rPr lang="pt-BR" sz="800" dirty="0" err="1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Lais</a:t>
                      </a: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 de guia, </a:t>
                      </a:r>
                      <a:r>
                        <a:rPr lang="pt-BR" sz="800" dirty="0" err="1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Lais</a:t>
                      </a: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 de guia duplo, </a:t>
                      </a:r>
                      <a:r>
                        <a:rPr lang="pt-BR" sz="800" dirty="0" err="1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Escota</a:t>
                      </a: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, </a:t>
                      </a:r>
                      <a:r>
                        <a:rPr lang="pt-BR" sz="800" dirty="0" err="1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Catau</a:t>
                      </a: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, Pescador, </a:t>
                      </a:r>
                      <a:r>
                        <a:rPr lang="pt-BR" sz="800" dirty="0" err="1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Fateixa</a:t>
                      </a: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, Volta da fiel, Nó de gancho, Volta da ribeira, Ordinário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1133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2. Completar a especialidade de Acampamento I.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3. Apresentar 10 regras para uma caminhada e explicar o que fazer quando estiver perdido.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4. Aprender os sinais para seguir uma pista. Preparar e seguir uma pista de,</a:t>
                      </a:r>
                      <a:r>
                        <a:rPr lang="pt-BR" sz="800" baseline="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 </a:t>
                      </a:r>
                      <a:r>
                        <a:rPr lang="pt-BR" sz="800" dirty="0">
                          <a:solidFill>
                            <a:schemeClr val="tx1"/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no mínimo, 10 sinais, que também possa ser seguida por outros.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tx1"/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1. Completar uma especialidade na área de Artes e Habilidades Manuais.</a:t>
                      </a:r>
                      <a:endParaRPr lang="pt-BR" sz="8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tx1"/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tx1"/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626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800" b="0" i="0" kern="1200" dirty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1. Memorizar, cantar ou tocar o Hino dos Desbravadores</a:t>
                      </a:r>
                      <a:r>
                        <a:rPr lang="pt-BR" sz="800" b="0" i="0" kern="1200" baseline="0" dirty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e conhecer a história do hino.</a:t>
                      </a:r>
                      <a:endParaRPr lang="pt-BR" sz="8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tx1"/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428994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2. Em consulta com seu líder, escolher um dos seguintes personagens do Antigo Testamento e conversar com seu grupo sobre o amor e cuidado de Deus e o livramento demonstrado na vida do personagem escolhido. José,</a:t>
                      </a:r>
                      <a:r>
                        <a:rPr lang="pt-BR" sz="800" b="0" i="0" kern="1200" baseline="0" dirty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</a:t>
                      </a:r>
                      <a:r>
                        <a:rPr lang="pt-BR" sz="800" b="0" i="0" kern="1200" dirty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Jonas,</a:t>
                      </a:r>
                      <a:r>
                        <a:rPr lang="pt-BR" sz="800" b="0" i="0" kern="1200" baseline="0" dirty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</a:t>
                      </a:r>
                      <a:r>
                        <a:rPr lang="pt-BR" sz="800" b="0" i="0" kern="1200" dirty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Ester,</a:t>
                      </a:r>
                      <a:r>
                        <a:rPr lang="pt-BR" sz="800" b="0" i="0" kern="1200" baseline="0" dirty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</a:t>
                      </a:r>
                      <a:r>
                        <a:rPr lang="pt-BR" sz="800" b="0" i="0" kern="1200" dirty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Rute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3. Levar pelo menos dois amigos não adventistas à Escola Sabatina ou ao Clube de Desbravadores.</a:t>
                      </a:r>
                      <a:endParaRPr lang="pt-BR" sz="8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tx1"/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4. Conhecer os princípios de higiene, de boas maneiras à mesa e como se comportar diante de pessoas que tenham diferentes idades. Demonstrar e explicar como estas boas maneiras podem ser úteis nas reuniões e acampamentos do clube.</a:t>
                      </a:r>
                      <a:endParaRPr lang="pt-BR" sz="8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tx1"/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217739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5. Fazer a especialidade de Arte de acampar.</a:t>
                      </a:r>
                      <a:endParaRPr lang="pt-BR" sz="8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tx1"/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800" b="0" i="0" kern="1200" dirty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6. Conhecer e identificar 10 flores silvestres e 10 insetos de sua região.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800" b="0" i="0" kern="1200" dirty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7. Começar uma fogueira com apenas um fósforo, usando materiais naturais, e mantê-la acesa.</a:t>
                      </a:r>
                      <a:endParaRPr lang="pt-BR" sz="8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tx1"/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800" b="0" i="0" kern="1200" dirty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8. Usar corretamente uma faca, facão ou uma machadinha e conhecer dez regras para usá-los com segurança.</a:t>
                      </a:r>
                      <a:endParaRPr lang="pt-BR" sz="8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tx1"/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9. Escolher e completar uma especialidade em Atividades missionárias ou </a:t>
                      </a:r>
                      <a:r>
                        <a:rPr lang="pt-BR" sz="800" b="0" i="0" kern="120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Atividades agrícolas</a:t>
                      </a:r>
                      <a:r>
                        <a:rPr lang="pt-BR" sz="800" b="0" i="0" kern="1200" dirty="0">
                          <a:solidFill>
                            <a:schemeClr val="tx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.</a:t>
                      </a:r>
                      <a:endParaRPr lang="pt-BR" sz="8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tx1"/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</a:tbl>
          </a:graphicData>
        </a:graphic>
      </p:graphicFrame>
      <p:pic>
        <p:nvPicPr>
          <p:cNvPr id="3" name="Picture 2" descr="C:\Users\Éveni e Alberto\Desktop\Alberto 7\Blog\Controle do Instrutor\Amigo.png"/>
          <p:cNvPicPr>
            <a:picLocks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-7118"/>
            <a:ext cx="4011652" cy="1296000"/>
          </a:xfrm>
          <a:prstGeom prst="rect">
            <a:avLst/>
          </a:prstGeom>
          <a:noFill/>
        </p:spPr>
      </p:pic>
      <p:sp>
        <p:nvSpPr>
          <p:cNvPr id="16" name="Retângulo 15"/>
          <p:cNvSpPr/>
          <p:nvPr/>
        </p:nvSpPr>
        <p:spPr>
          <a:xfrm>
            <a:off x="0" y="1204441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Geral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0" y="2570312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Descoberta Espiritual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0" y="3318198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Servindo a Outros</a:t>
            </a: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0" y="4106416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Desenvolvendo Amizade</a:t>
            </a:r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0" y="4889426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Saúde e Aptidão Física</a:t>
            </a:r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0" y="6385625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Estudo da Natureza</a:t>
            </a:r>
            <a:endParaRPr lang="pt-BR" dirty="0"/>
          </a:p>
        </p:txBody>
      </p:sp>
      <p:sp>
        <p:nvSpPr>
          <p:cNvPr id="24" name="Retângulo 23"/>
          <p:cNvSpPr/>
          <p:nvPr/>
        </p:nvSpPr>
        <p:spPr>
          <a:xfrm>
            <a:off x="0" y="5943258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Organização e Liderança</a:t>
            </a:r>
            <a:endParaRPr lang="pt-BR" dirty="0"/>
          </a:p>
        </p:txBody>
      </p:sp>
      <p:sp>
        <p:nvSpPr>
          <p:cNvPr id="25" name="Retângulo 24"/>
          <p:cNvSpPr/>
          <p:nvPr/>
        </p:nvSpPr>
        <p:spPr>
          <a:xfrm>
            <a:off x="0" y="7308384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Arte de Acampar</a:t>
            </a:r>
            <a:endParaRPr lang="pt-BR" dirty="0"/>
          </a:p>
        </p:txBody>
      </p:sp>
      <p:sp>
        <p:nvSpPr>
          <p:cNvPr id="26" name="Retângulo 25"/>
          <p:cNvSpPr/>
          <p:nvPr/>
        </p:nvSpPr>
        <p:spPr>
          <a:xfrm>
            <a:off x="0" y="8546634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     Estilo de Vida</a:t>
            </a:r>
            <a:endParaRPr lang="pt-BR" dirty="0"/>
          </a:p>
        </p:txBody>
      </p:sp>
      <p:sp>
        <p:nvSpPr>
          <p:cNvPr id="27" name="Retângulo 26"/>
          <p:cNvSpPr/>
          <p:nvPr/>
        </p:nvSpPr>
        <p:spPr>
          <a:xfrm>
            <a:off x="0" y="8956209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latin typeface="Castellar" pitchFamily="18" charset="0"/>
              </a:rPr>
              <a:t>     </a:t>
            </a:r>
            <a:r>
              <a:rPr lang="pt-BR" sz="1100" b="1" dirty="0">
                <a:latin typeface="Aharoni" pitchFamily="2" charset="-79"/>
                <a:cs typeface="Aharoni" pitchFamily="2" charset="-79"/>
              </a:rPr>
              <a:t>Avançado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6623298" y="1145010"/>
            <a:ext cx="713730" cy="235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bg2">
                    <a:lumMod val="25000"/>
                  </a:schemeClr>
                </a:solidFill>
                <a:latin typeface="Aharoni" pitchFamily="2" charset="-79"/>
                <a:cs typeface="Aharoni" pitchFamily="2" charset="-79"/>
              </a:rPr>
              <a:t>NOME</a:t>
            </a:r>
            <a:endParaRPr lang="pt-BR" b="1" dirty="0">
              <a:solidFill>
                <a:schemeClr val="bg2">
                  <a:lumMod val="2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767</Words>
  <Application>Microsoft Office PowerPoint</Application>
  <PresentationFormat>Personalizar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0" baseType="lpstr">
      <vt:lpstr>GungsuhChe</vt:lpstr>
      <vt:lpstr>Aharoni</vt:lpstr>
      <vt:lpstr>Andalus</vt:lpstr>
      <vt:lpstr>Arial</vt:lpstr>
      <vt:lpstr>Calibri</vt:lpstr>
      <vt:lpstr>Castellar</vt:lpstr>
      <vt:lpstr>Monotype Corsiva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Éveni e Alberto</dc:creator>
  <cp:lastModifiedBy>Alberto Souza</cp:lastModifiedBy>
  <cp:revision>70</cp:revision>
  <cp:lastPrinted>2016-05-26T23:41:07Z</cp:lastPrinted>
  <dcterms:created xsi:type="dcterms:W3CDTF">2011-09-16T18:40:32Z</dcterms:created>
  <dcterms:modified xsi:type="dcterms:W3CDTF">2016-05-26T23:47:23Z</dcterms:modified>
</cp:coreProperties>
</file>